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238864" y="1914833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238864" y="3044474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238864" y="438917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-3816" y="5846544"/>
            <a:ext cx="248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Inteleaved</a:t>
            </a:r>
            <a:r>
              <a:rPr lang="en-GB" dirty="0"/>
              <a:t> execution of</a:t>
            </a:r>
          </a:p>
          <a:p>
            <a:r>
              <a:rPr lang="en-GB" dirty="0"/>
              <a:t>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271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13</cp:revision>
  <dcterms:created xsi:type="dcterms:W3CDTF">2024-07-02T22:00:27Z</dcterms:created>
  <dcterms:modified xsi:type="dcterms:W3CDTF">2024-08-21T15:49:34Z</dcterms:modified>
</cp:coreProperties>
</file>